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78" r:id="rId4"/>
    <p:sldId id="281" r:id="rId5"/>
    <p:sldId id="282" r:id="rId6"/>
    <p:sldId id="283" r:id="rId7"/>
    <p:sldId id="284" r:id="rId8"/>
    <p:sldId id="285" r:id="rId9"/>
    <p:sldId id="286" r:id="rId10"/>
    <p:sldId id="279" r:id="rId11"/>
    <p:sldId id="294" r:id="rId12"/>
    <p:sldId id="280" r:id="rId13"/>
    <p:sldId id="287" r:id="rId14"/>
    <p:sldId id="271" r:id="rId15"/>
    <p:sldId id="288" r:id="rId16"/>
    <p:sldId id="272" r:id="rId17"/>
    <p:sldId id="289" r:id="rId18"/>
    <p:sldId id="273" r:id="rId19"/>
    <p:sldId id="290" r:id="rId20"/>
    <p:sldId id="274" r:id="rId21"/>
    <p:sldId id="291" r:id="rId22"/>
    <p:sldId id="275" r:id="rId23"/>
    <p:sldId id="292" r:id="rId24"/>
    <p:sldId id="277" r:id="rId25"/>
    <p:sldId id="270" r:id="rId26"/>
    <p:sldId id="269" r:id="rId27"/>
    <p:sldId id="293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C81DA4-475D-4FDB-9876-C5DBC39129F0}" type="datetimeFigureOut">
              <a:rPr lang="bg-BG" smtClean="0"/>
              <a:pPr/>
              <a:t>3.7.2017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1636A-AE56-42D1-9454-8FA762EFBC3D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5400" i="1" dirty="0" smtClean="0"/>
              <a:t>Игра за внимание</a:t>
            </a:r>
            <a:endParaRPr lang="bg-BG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3200" b="1" i="1" dirty="0" smtClean="0"/>
              <a:t>Вариант 1</a:t>
            </a:r>
          </a:p>
          <a:p>
            <a:r>
              <a:rPr lang="bg-BG" sz="3200" b="1" i="1" dirty="0" smtClean="0"/>
              <a:t>,, Прави като мен,,</a:t>
            </a:r>
            <a:endParaRPr lang="bg-BG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i="1" dirty="0" smtClean="0"/>
              <a:t>Игра за внимание</a:t>
            </a:r>
            <a:endParaRPr lang="bg-BG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i="1" dirty="0" smtClean="0"/>
              <a:t>Вариант 2</a:t>
            </a:r>
          </a:p>
          <a:p>
            <a:r>
              <a:rPr lang="bg-BG" b="1" i="1" dirty="0" smtClean="0"/>
              <a:t>,, Спазвай сигнала,,</a:t>
            </a:r>
            <a:endParaRPr lang="bg-BG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p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dirty="0" smtClean="0"/>
              <a:t>Правила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Децата чуват звуков  сигнал.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Изпълняват различни, предварително договорени движения.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Победител е този, който реагира не само бързо, но и точно.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! В презентацията, ако кликнем на вярното движение, разбираме дали точно сме разбрали сигнала.</a:t>
            </a:r>
            <a:endParaRPr lang="bg-BG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,, Пляс,,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bg-BG" sz="4000" b="1" i="1" dirty="0" smtClean="0"/>
              <a:t>/ пляскаме с ръце/</a:t>
            </a:r>
            <a:endParaRPr lang="bg-BG" sz="4000" dirty="0"/>
          </a:p>
        </p:txBody>
      </p:sp>
      <p:pic>
        <p:nvPicPr>
          <p:cNvPr id="6" name="Content Placeholder 5" descr="бум-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Content Placeholder 4" descr="пляс-1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пля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5"/>
            <a:ext cx="8208912" cy="5559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Троп</a:t>
            </a:r>
            <a:br>
              <a:rPr lang="bg-BG" sz="4000" b="1" i="1" dirty="0" smtClean="0"/>
            </a:br>
            <a:r>
              <a:rPr lang="bg-BG" sz="4000" b="1" i="1" dirty="0" smtClean="0"/>
              <a:t>/ трпаме с крака/</a:t>
            </a:r>
            <a:endParaRPr lang="bg-BG" sz="4000" b="1" i="1" dirty="0"/>
          </a:p>
        </p:txBody>
      </p:sp>
      <p:pic>
        <p:nvPicPr>
          <p:cNvPr id="6" name="Content Placeholder 5" descr="топ-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Content Placeholder 4" descr="троп-1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тр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7"/>
            <a:ext cx="8208912" cy="563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Топ</a:t>
            </a:r>
            <a:br>
              <a:rPr lang="bg-BG" sz="4000" b="1" i="1" dirty="0" smtClean="0"/>
            </a:br>
            <a:r>
              <a:rPr lang="bg-BG" sz="4000" b="1" i="1" dirty="0" smtClean="0"/>
              <a:t>/ пляскаме с ръце върху колената/</a:t>
            </a:r>
            <a:endParaRPr lang="bg-BG" sz="4000" b="1" i="1" dirty="0"/>
          </a:p>
        </p:txBody>
      </p:sp>
      <p:pic>
        <p:nvPicPr>
          <p:cNvPr id="6" name="Content Placeholder 5" descr="тип-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Content Placeholder 4" descr="топ-1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т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7"/>
            <a:ext cx="8208912" cy="563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Тип</a:t>
            </a:r>
            <a:br>
              <a:rPr lang="bg-BG" sz="4000" b="1" i="1" dirty="0" smtClean="0"/>
            </a:br>
            <a:r>
              <a:rPr lang="bg-BG" sz="4000" b="1" i="1" dirty="0" smtClean="0"/>
              <a:t>/ кръстосваме ръце върху рамена/</a:t>
            </a:r>
            <a:endParaRPr lang="bg-BG" sz="4000" dirty="0"/>
          </a:p>
        </p:txBody>
      </p:sp>
      <p:pic>
        <p:nvPicPr>
          <p:cNvPr id="6" name="Content Placeholder 5" descr="тряс-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Content Placeholder 4" descr="тип-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p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ти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5"/>
            <a:ext cx="8280920" cy="5559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Тряс</a:t>
            </a:r>
            <a:br>
              <a:rPr lang="bg-BG" sz="4000" b="1" i="1" dirty="0" smtClean="0"/>
            </a:br>
            <a:r>
              <a:rPr lang="bg-BG" sz="4000" b="1" i="1" dirty="0" smtClean="0"/>
              <a:t>/ ръце прд гърди/</a:t>
            </a:r>
            <a:endParaRPr lang="bg-BG" sz="4000" dirty="0"/>
          </a:p>
        </p:txBody>
      </p:sp>
      <p:pic>
        <p:nvPicPr>
          <p:cNvPr id="6" name="Content Placeholder 5" descr="пляс-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Content Placeholder 4" descr="тряс-1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тря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5"/>
            <a:ext cx="8136904" cy="5559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bg-BG" sz="3600" b="1" i="1" dirty="0" smtClean="0"/>
              <a:t>Сигнал: Бум</a:t>
            </a:r>
            <a:br>
              <a:rPr lang="bg-BG" sz="3600" b="1" i="1" dirty="0" smtClean="0"/>
            </a:br>
            <a:r>
              <a:rPr lang="bg-BG" sz="3600" b="1" i="1" dirty="0" smtClean="0"/>
              <a:t>/ поставяме юмручета върху главичката/</a:t>
            </a:r>
            <a:endParaRPr lang="bg-BG" sz="3600" dirty="0"/>
          </a:p>
        </p:txBody>
      </p:sp>
      <p:pic>
        <p:nvPicPr>
          <p:cNvPr id="6" name="Content Placeholder 5" descr="тип-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Content Placeholder 4" descr="бум-1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бу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7"/>
            <a:ext cx="8280920" cy="563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motiguy-1654864_960_720.png">
            <a:hlinkClick r:id="rId2" action="ppaction://hlinksldjump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837" r="10837"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>
            <a:off x="251520" y="539816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539816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2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3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4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776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5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6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8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8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9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10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11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288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12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40352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13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16416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14</a:t>
            </a:r>
            <a:endParaRPr lang="bg-BG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miley-163510_960_720.jpg">
            <a:hlinkClick r:id="" action="ppaction://noaction"/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51520" y="539816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39816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2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3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4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5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53981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6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8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8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53981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9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10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11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12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352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6416" y="5398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14</a:t>
            </a:r>
            <a:endParaRPr lang="bg-BG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i="1" dirty="0" smtClean="0"/>
              <a:t/>
            </a:r>
            <a:br>
              <a:rPr lang="bg-BG" sz="2800" i="1" dirty="0" smtClean="0"/>
            </a:br>
            <a:r>
              <a:rPr lang="bg-BG" sz="2800" i="1" dirty="0" smtClean="0"/>
              <a:t>ДГ,, Самоково,,</a:t>
            </a:r>
            <a:br>
              <a:rPr lang="bg-BG" sz="2800" i="1" dirty="0" smtClean="0"/>
            </a:br>
            <a:r>
              <a:rPr lang="bg-BG" sz="2800" i="1" dirty="0" smtClean="0"/>
              <a:t>гр Самоков</a:t>
            </a:r>
            <a:endParaRPr lang="bg-BG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bg-BG" sz="2800" dirty="0" smtClean="0"/>
          </a:p>
          <a:p>
            <a:endParaRPr lang="bg-BG" sz="2800" dirty="0" smtClean="0"/>
          </a:p>
          <a:p>
            <a:endParaRPr lang="bg-BG" sz="2800" dirty="0" smtClean="0"/>
          </a:p>
          <a:p>
            <a:pPr algn="r"/>
            <a:r>
              <a:rPr lang="bg-BG" sz="2800" dirty="0" smtClean="0"/>
              <a:t>Ст. учител</a:t>
            </a:r>
          </a:p>
          <a:p>
            <a:pPr algn="r"/>
            <a:r>
              <a:rPr lang="bg-BG" sz="2800" dirty="0" smtClean="0"/>
              <a:t>Л. Банкова</a:t>
            </a:r>
          </a:p>
        </p:txBody>
      </p:sp>
      <p:pic>
        <p:nvPicPr>
          <p:cNvPr id="5" name="Picture Placeholder 4" descr="10569020_752406881462464_1722506441889439063_n.jpg">
            <a:hlinkClick r:id="" action="ppaction://noaction"/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03" r="6603"/>
          <a:stretch>
            <a:fillRect/>
          </a:stretch>
        </p:blipFill>
        <p:spPr>
          <a:xfrm rot="420000">
            <a:off x="3247066" y="1173880"/>
            <a:ext cx="5090745" cy="3994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i="1" dirty="0" smtClean="0"/>
              <a:t>Правила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Избираме едно дете. / мотивация/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Детето показва, а останалите деца повтарят движението. 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Избираме наименование на всяко движение.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Стараем се да запомним наименованието, като се подготвяме за  ,, Вариант 2,, на играта.</a:t>
            </a:r>
          </a:p>
          <a:p>
            <a:r>
              <a:rPr lang="bg-BG" sz="3200" i="1" dirty="0" smtClean="0">
                <a:solidFill>
                  <a:schemeClr val="accent1">
                    <a:lumMod val="75000"/>
                  </a:schemeClr>
                </a:solidFill>
              </a:rPr>
              <a:t>Победителят започва да показва.</a:t>
            </a:r>
          </a:p>
          <a:p>
            <a:pPr>
              <a:buNone/>
            </a:pPr>
            <a:endParaRPr lang="bg-BG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i="1" dirty="0" smtClean="0"/>
              <a:t>Сигнал: ,, Пляс,,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bg-BG" sz="3600" b="1" i="1" dirty="0" smtClean="0"/>
              <a:t>/ пляскаме с ръце/</a:t>
            </a:r>
            <a:endParaRPr lang="bg-BG" sz="3600" b="1" i="1" dirty="0"/>
          </a:p>
        </p:txBody>
      </p:sp>
      <p:pic>
        <p:nvPicPr>
          <p:cNvPr id="5" name="Content Placeholder 4" descr="пляс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пля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348880"/>
            <a:ext cx="446449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Троп</a:t>
            </a:r>
            <a:br>
              <a:rPr lang="bg-BG" sz="4000" b="1" i="1" dirty="0" smtClean="0"/>
            </a:br>
            <a:r>
              <a:rPr lang="bg-BG" sz="4000" b="1" i="1" dirty="0" smtClean="0"/>
              <a:t>/ трпаме с крака/</a:t>
            </a:r>
            <a:endParaRPr lang="bg-BG" sz="4000" b="1" i="1" dirty="0"/>
          </a:p>
        </p:txBody>
      </p:sp>
      <p:pic>
        <p:nvPicPr>
          <p:cNvPr id="5" name="Content Placeholder 4" descr="троп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тро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432048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Тряс</a:t>
            </a:r>
            <a:br>
              <a:rPr lang="bg-BG" sz="4000" b="1" i="1" dirty="0" smtClean="0"/>
            </a:br>
            <a:r>
              <a:rPr lang="bg-BG" sz="4000" b="1" i="1" dirty="0" smtClean="0"/>
              <a:t>/ ръце прд гърди/</a:t>
            </a:r>
            <a:endParaRPr lang="bg-BG" sz="4000" dirty="0"/>
          </a:p>
        </p:txBody>
      </p:sp>
      <p:pic>
        <p:nvPicPr>
          <p:cNvPr id="5" name="Content Placeholder 4" descr="тряс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тря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4392488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Топ</a:t>
            </a:r>
            <a:br>
              <a:rPr lang="bg-BG" sz="4000" b="1" i="1" dirty="0" smtClean="0"/>
            </a:br>
            <a:r>
              <a:rPr lang="bg-BG" sz="4000" b="1" i="1" dirty="0" smtClean="0"/>
              <a:t>/ пляскаме с ръце върху колената/</a:t>
            </a:r>
            <a:endParaRPr lang="bg-BG" sz="4000" b="1" i="1" dirty="0"/>
          </a:p>
        </p:txBody>
      </p:sp>
      <p:pic>
        <p:nvPicPr>
          <p:cNvPr id="5" name="Content Placeholder 4" descr="топ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8" name="Content Placeholder 7" descr="то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453650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i="1" dirty="0" smtClean="0"/>
              <a:t>Сигнал: Тип</a:t>
            </a:r>
            <a:br>
              <a:rPr lang="bg-BG" sz="4000" b="1" i="1" dirty="0" smtClean="0"/>
            </a:br>
            <a:r>
              <a:rPr lang="bg-BG" sz="4000" b="1" i="1" dirty="0" smtClean="0"/>
              <a:t>/ кръстосваме ръце върху рамена/</a:t>
            </a:r>
            <a:endParaRPr lang="bg-BG" sz="4000" dirty="0"/>
          </a:p>
        </p:txBody>
      </p:sp>
      <p:pic>
        <p:nvPicPr>
          <p:cNvPr id="5" name="Content Placeholder 4" descr="тип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ти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04864"/>
            <a:ext cx="439248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i="1" dirty="0" smtClean="0"/>
              <a:t>Сигнал: Бум</a:t>
            </a:r>
            <a:br>
              <a:rPr lang="bg-BG" sz="3200" b="1" i="1" dirty="0" smtClean="0"/>
            </a:br>
            <a:r>
              <a:rPr lang="bg-BG" sz="3200" b="1" i="1" dirty="0" smtClean="0"/>
              <a:t>/ поставяме юмручета върху главичката/</a:t>
            </a:r>
            <a:endParaRPr lang="bg-BG" sz="3200" b="1" i="1" dirty="0"/>
          </a:p>
        </p:txBody>
      </p:sp>
      <p:pic>
        <p:nvPicPr>
          <p:cNvPr id="5" name="Content Placeholder 4" descr="бум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бум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132856"/>
            <a:ext cx="453650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184</Words>
  <Application>Microsoft Office PowerPoint</Application>
  <PresentationFormat>On-screen Show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Игра за внимание</vt:lpstr>
      <vt:lpstr>Slide 2</vt:lpstr>
      <vt:lpstr>Правила</vt:lpstr>
      <vt:lpstr>Сигнал: ,, Пляс,, / пляскаме с ръце/</vt:lpstr>
      <vt:lpstr>Сигнал: Троп / трпаме с крака/</vt:lpstr>
      <vt:lpstr>Сигнал: Тряс / ръце прд гърди/</vt:lpstr>
      <vt:lpstr>Сигнал: Топ / пляскаме с ръце върху колената/</vt:lpstr>
      <vt:lpstr>Сигнал: Тип / кръстосваме ръце върху рамена/</vt:lpstr>
      <vt:lpstr>Сигнал: Бум / поставяме юмручета върху главичката/</vt:lpstr>
      <vt:lpstr>Игра за внимание</vt:lpstr>
      <vt:lpstr>Slide 11</vt:lpstr>
      <vt:lpstr>Правила</vt:lpstr>
      <vt:lpstr>Сигнал: ,, Пляс,, / пляскаме с ръце/</vt:lpstr>
      <vt:lpstr>Slide 14</vt:lpstr>
      <vt:lpstr>Сигнал: Троп / трпаме с крака/</vt:lpstr>
      <vt:lpstr>Slide 16</vt:lpstr>
      <vt:lpstr>Сигнал: Топ / пляскаме с ръце върху колената/</vt:lpstr>
      <vt:lpstr>Slide 18</vt:lpstr>
      <vt:lpstr>Сигнал: Тип / кръстосваме ръце върху рамена/</vt:lpstr>
      <vt:lpstr>Slide 20</vt:lpstr>
      <vt:lpstr>Сигнал: Тряс / ръце прд гърди/</vt:lpstr>
      <vt:lpstr>Slide 22</vt:lpstr>
      <vt:lpstr>Сигнал: Бум / поставяме юмручета върху главичката/</vt:lpstr>
      <vt:lpstr>Slide 24</vt:lpstr>
      <vt:lpstr>Slide 25</vt:lpstr>
      <vt:lpstr>Slide 26</vt:lpstr>
      <vt:lpstr> ДГ,, Самоково,, гр Самоков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Darina</dc:creator>
  <cp:lastModifiedBy>Darina</cp:lastModifiedBy>
  <cp:revision>22</cp:revision>
  <dcterms:created xsi:type="dcterms:W3CDTF">2017-06-17T12:41:45Z</dcterms:created>
  <dcterms:modified xsi:type="dcterms:W3CDTF">2017-07-03T15:44:49Z</dcterms:modified>
</cp:coreProperties>
</file>